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263D0-3893-4BA1-9435-7ECF2E587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explanations - melting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C411B8-0917-405F-B19D-98EBA1F83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E013CA-2F4C-4F2C-81B4-0D052EAF9B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This diagram from a textbook illustrates the particle model of a substance in the solid state melting so that the sample is in the liquid state.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4CE314-05B3-4BD5-9F1D-0D51C4C049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4605" y="3843468"/>
            <a:ext cx="8434790" cy="2065597"/>
          </a:xfrm>
        </p:spPr>
        <p:txBody>
          <a:bodyPr/>
          <a:lstStyle/>
          <a:p>
            <a:r>
              <a:rPr lang="en-GB" dirty="0"/>
              <a:t>State three ways in which you think the diagram is a </a:t>
            </a:r>
            <a:r>
              <a:rPr lang="en-GB" b="1" dirty="0"/>
              <a:t>good representation</a:t>
            </a:r>
            <a:r>
              <a:rPr lang="en-GB" dirty="0"/>
              <a:t> of a substance melting.</a:t>
            </a:r>
          </a:p>
          <a:p>
            <a:endParaRPr lang="en-GB" dirty="0"/>
          </a:p>
          <a:p>
            <a:r>
              <a:rPr lang="en-GB" dirty="0"/>
              <a:t>State three ways in which you think the diagram is </a:t>
            </a:r>
            <a:r>
              <a:rPr lang="en-GB" b="1" dirty="0"/>
              <a:t>not an accurate representation </a:t>
            </a:r>
            <a:r>
              <a:rPr lang="en-GB" dirty="0"/>
              <a:t>of a substance melting.</a:t>
            </a:r>
          </a:p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9691AB-9166-443A-8714-4DB757DCED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3026" y="1669774"/>
            <a:ext cx="5486401" cy="1646999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FA9CA50-09B4-4E02-AD72-C45EFDBC48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1215826"/>
              </p:ext>
            </p:extLst>
          </p:nvPr>
        </p:nvGraphicFramePr>
        <p:xfrm>
          <a:off x="1816428" y="1787866"/>
          <a:ext cx="5180721" cy="1528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r:id="rId3" imgW="9041270" imgH="2666667" progId="CorelPhotoPaint.Image.9">
                  <p:embed/>
                </p:oleObj>
              </mc:Choice>
              <mc:Fallback>
                <p:oleObj r:id="rId3" imgW="9041270" imgH="2666667" progId="CorelPhotoPaint.Image.9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66749A3-3369-4E5D-8B8A-D879673B45E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6428" y="1787866"/>
                        <a:ext cx="5180721" cy="15289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2259638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12</TotalTime>
  <Words>69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Courier New</vt:lpstr>
      <vt:lpstr>Verdana</vt:lpstr>
      <vt:lpstr>Wingdings</vt:lpstr>
      <vt:lpstr>BEST_template_activity_powerpoint</vt:lpstr>
      <vt:lpstr>CorelPhotoPaint.Image.9</vt:lpstr>
      <vt:lpstr>Particle explanations - melting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2018-03-01T10:32:29Z</dcterms:created>
  <dcterms:modified xsi:type="dcterms:W3CDTF">2018-06-14T15:56:31Z</dcterms:modified>
</cp:coreProperties>
</file>